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12" y="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19088-C693-4D61-B150-48C4035D1B7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0614F-24C9-4ED2-AF13-A71A352B3520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                   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3120752"/>
          </a:xfrm>
          <a:solidFill>
            <a:srgbClr val="66CCFF">
              <a:alpha val="96863"/>
            </a:srgbClr>
          </a:solidFill>
        </p:spPr>
        <p:txBody>
          <a:bodyPr>
            <a:normAutofit fontScale="47500" lnSpcReduction="20000"/>
            <a:scene3d>
              <a:camera prst="isometricLeftDown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ca-ES" sz="5100" dirty="0" smtClean="0"/>
              <a:t>-Primer tenim que recollir una paella.</a:t>
            </a:r>
          </a:p>
          <a:p>
            <a:r>
              <a:rPr lang="ca-ES" sz="5100" dirty="0" smtClean="0"/>
              <a:t>-Després posem oli a la paella.</a:t>
            </a:r>
          </a:p>
          <a:p>
            <a:r>
              <a:rPr lang="ca-ES" sz="5100" dirty="0" smtClean="0"/>
              <a:t>-Després posem el pollastre a la paella li posem oli.</a:t>
            </a:r>
          </a:p>
          <a:p>
            <a:r>
              <a:rPr lang="ca-ES" sz="5100" dirty="0" smtClean="0"/>
              <a:t>-Posem patates fregides al costat del pollastre a la paella.</a:t>
            </a:r>
          </a:p>
          <a:p>
            <a:r>
              <a:rPr lang="ca-ES" sz="5100" dirty="0" smtClean="0"/>
              <a:t>-Al final posem sal amunt de les patates i del pollastre.</a:t>
            </a:r>
          </a:p>
          <a:p>
            <a:r>
              <a:rPr lang="ca-ES" sz="5100" dirty="0" smtClean="0"/>
              <a:t>-Remenem el enciam i posem sal i oli sobre tot</a:t>
            </a:r>
            <a:r>
              <a:rPr lang="ca-ES" sz="2400" dirty="0" smtClean="0"/>
              <a:t>.</a:t>
            </a:r>
            <a:endParaRPr lang="ca-ES" dirty="0" smtClean="0"/>
          </a:p>
          <a:p>
            <a:endParaRPr lang="ca-ES" dirty="0" smtClean="0"/>
          </a:p>
          <a:p>
            <a:endParaRPr lang="ca-ES" dirty="0"/>
          </a:p>
          <a:p>
            <a:endParaRPr lang="ca-ES" dirty="0" smtClean="0"/>
          </a:p>
          <a:p>
            <a:endParaRPr lang="ca-ES" dirty="0"/>
          </a:p>
          <a:p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1026" name="Picture 2" descr="E:\recepta de cuina\fot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072" y="1495325"/>
            <a:ext cx="622985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66</Words>
  <Application>Microsoft Office PowerPoint</Application>
  <PresentationFormat>Presentació en pantalla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</vt:i4>
      </vt:variant>
    </vt:vector>
  </HeadingPairs>
  <TitlesOfParts>
    <vt:vector size="3" baseType="lpstr">
      <vt:lpstr>Tema de l'Office</vt:lpstr>
      <vt:lpstr>                   </vt:lpstr>
      <vt:lpstr>Diapositiva 2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Recepta de cuina</dc:title>
  <dc:creator>Generalitat de Catalunya</dc:creator>
  <cp:lastModifiedBy>Generalitat de Catalunya</cp:lastModifiedBy>
  <cp:revision>5</cp:revision>
  <dcterms:created xsi:type="dcterms:W3CDTF">2010-11-12T08:29:06Z</dcterms:created>
  <dcterms:modified xsi:type="dcterms:W3CDTF">2010-11-12T09:07:06Z</dcterms:modified>
</cp:coreProperties>
</file>